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57" r:id="rId4"/>
    <p:sldId id="258" r:id="rId5"/>
    <p:sldId id="266" r:id="rId6"/>
    <p:sldId id="263" r:id="rId7"/>
    <p:sldId id="265" r:id="rId8"/>
    <p:sldId id="268" r:id="rId9"/>
    <p:sldId id="270" r:id="rId10"/>
    <p:sldId id="260" r:id="rId11"/>
    <p:sldId id="26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96EA7E-4B9C-344A-540E-86DC586AF7F0}" v="105" dt="2022-04-28T09:29:21.957"/>
    <p1510:client id="{A4370D70-F8A2-3374-40DA-DEA9AC6D0A8C}" v="202" dt="2022-05-05T08:11:16.680"/>
    <p1510:client id="{B3BAB335-5F12-8D4D-5004-9A419E5D2C54}" v="19" dt="2022-05-04T06:24:19.401"/>
    <p1510:client id="{B70732EB-242C-941C-1F7A-35A5EAEEC1F6}" v="831" dt="2022-05-03T06:25:58.801"/>
    <p1510:client id="{BB5AB9F0-7257-3B83-5878-2BEA51A6893C}" v="33" dt="2022-05-10T08:15:00.4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slide" Target="slides/slide12.xml" Id="rId13" /><Relationship Type="http://schemas.openxmlformats.org/officeDocument/2006/relationships/slide" Target="slides/slide2.xml" Id="rId3" /><Relationship Type="http://schemas.openxmlformats.org/officeDocument/2006/relationships/slide" Target="slides/slide6.xml" Id="rId7" /><Relationship Type="http://schemas.openxmlformats.org/officeDocument/2006/relationships/slide" Target="slides/slide11.xml" Id="rId12" /><Relationship Type="http://schemas.openxmlformats.org/officeDocument/2006/relationships/tableStyles" Target="tableStyles.xml" Id="rId17" /><Relationship Type="http://schemas.openxmlformats.org/officeDocument/2006/relationships/slide" Target="slides/slide1.xml" Id="rId2" /><Relationship Type="http://schemas.openxmlformats.org/officeDocument/2006/relationships/theme" Target="theme/theme1.xml" Id="rId16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slide" Target="slides/slide10.xml" Id="rId11" /><Relationship Type="http://schemas.openxmlformats.org/officeDocument/2006/relationships/slide" Target="slides/slide4.xml" Id="rId5" /><Relationship Type="http://schemas.openxmlformats.org/officeDocument/2006/relationships/viewProps" Target="viewProps.xml" Id="rId15" /><Relationship Type="http://schemas.openxmlformats.org/officeDocument/2006/relationships/slide" Target="slides/slide9.xml" Id="rId10" /><Relationship Type="http://schemas.microsoft.com/office/2015/10/relationships/revisionInfo" Target="revisionInfo.xml" Id="rId19" /><Relationship Type="http://schemas.openxmlformats.org/officeDocument/2006/relationships/slide" Target="slides/slide3.xml" Id="rId4" /><Relationship Type="http://schemas.openxmlformats.org/officeDocument/2006/relationships/slide" Target="slides/slide8.xml" Id="rId9" /><Relationship Type="http://schemas.openxmlformats.org/officeDocument/2006/relationships/presProps" Target="presProps.xml" Id="rId14" 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5-10T08:12:20.41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13361 9313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5-10T08:12:20.418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14552 7197 16383 0 0,'0'0'0'0'0</inkml:trace>
</inkml:ink>
</file>

<file path=ppt/media/image1.jpeg>
</file>

<file path=ppt/media/image10.jpeg>
</file>

<file path=ppt/media/image11.jpeg>
</file>

<file path=ppt/media/image12.jpeg>
</file>

<file path=ppt/media/image13.gif>
</file>

<file path=ppt/media/image13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goqatar.com/2019/12/doha-metro-transforms-commuting-habits/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s://ggwash.org/view/78345/a-redline-train-derails-outside-silver-spring-metro-station" TargetMode="External"/><Relationship Id="rId7" Type="http://schemas.openxmlformats.org/officeDocument/2006/relationships/customXml" Target="../ink/ink1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dm310.blogspot.com/2014/11/another-thank-you-i-just-want-to-thank.html" TargetMode="External"/><Relationship Id="rId5" Type="http://schemas.openxmlformats.org/officeDocument/2006/relationships/image" Target="../media/image13.gif"/><Relationship Id="rId4" Type="http://schemas.openxmlformats.org/officeDocument/2006/relationships/hyperlink" Target="https://creativecommons.org/licenses/by-nc/3.0/" TargetMode="External"/><Relationship Id="rId9" Type="http://schemas.openxmlformats.org/officeDocument/2006/relationships/customXml" Target="../ink/ink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Metro_Paris_-_Ligne_3_-_station_Opera_02.jpg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Paris_Metro_Republique_Station,_8_October_2011_001.jpg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Free picture: train station, underground, subway, metro station, Berlin ...">
            <a:extLst>
              <a:ext uri="{FF2B5EF4-FFF2-40B4-BE49-F238E27FC236}">
                <a16:creationId xmlns:a16="http://schemas.microsoft.com/office/drawing/2014/main" id="{B196504E-B262-A74F-0A89-46815A3665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8" r="17777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8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cs typeface="Calibri Light"/>
              </a:rPr>
              <a:t>Metro </a:t>
            </a:r>
            <a:br>
              <a:rPr lang="en-US" sz="4800" dirty="0">
                <a:cs typeface="Calibri Light"/>
              </a:rPr>
            </a:br>
            <a:r>
              <a:rPr lang="en-US" sz="4800" dirty="0">
                <a:cs typeface="Calibri Light"/>
              </a:rPr>
              <a:t>Ticket</a:t>
            </a:r>
            <a:br>
              <a:rPr lang="en-US" sz="4800" dirty="0">
                <a:cs typeface="Calibri Light"/>
              </a:rPr>
            </a:br>
            <a:r>
              <a:rPr lang="en-US" sz="4800" dirty="0">
                <a:cs typeface="Calibri Light"/>
              </a:rPr>
              <a:t>Booking</a:t>
            </a:r>
            <a:br>
              <a:rPr lang="en-US" sz="4800" dirty="0">
                <a:cs typeface="Calibri Light"/>
              </a:rPr>
            </a:br>
            <a:r>
              <a:rPr lang="en-US" sz="4800" dirty="0">
                <a:cs typeface="Calibri Light"/>
              </a:rPr>
              <a:t>Project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 dirty="0">
                <a:cs typeface="Calibri"/>
              </a:rPr>
              <a:t>Group – A</a:t>
            </a:r>
          </a:p>
          <a:p>
            <a:pPr algn="l"/>
            <a:r>
              <a:rPr lang="en-US" sz="2000" dirty="0">
                <a:cs typeface="Calibri"/>
              </a:rPr>
              <a:t>Batch – 97</a:t>
            </a:r>
          </a:p>
          <a:p>
            <a:pPr algn="l"/>
            <a:r>
              <a:rPr lang="en-US" sz="2000" dirty="0">
                <a:cs typeface="Calibri"/>
              </a:rPr>
              <a:t>THBS Specialization Training</a:t>
            </a:r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he Delhi Metro in New Delhi, India image - Free stock photo - Public ...">
            <a:extLst>
              <a:ext uri="{FF2B5EF4-FFF2-40B4-BE49-F238E27FC236}">
                <a16:creationId xmlns:a16="http://schemas.microsoft.com/office/drawing/2014/main" id="{C3AB87FA-7262-E3E2-8518-6160D9C616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289" b="909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B1D5D6-0ABB-0C74-3831-E4E13C3BA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67245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200" dirty="0">
                <a:ea typeface="Calibri Light"/>
                <a:cs typeface="Calibri Light"/>
              </a:rPr>
              <a:t>Technology Used:- </a:t>
            </a:r>
            <a:endParaRPr lang="en-US" sz="3200" dirty="0">
              <a:cs typeface="Calibri Ligh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8326E96-EB6E-FD56-750A-5F34394DE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100264" cy="3207258"/>
          </a:xfrm>
        </p:spPr>
        <p:txBody>
          <a:bodyPr anchor="t">
            <a:normAutofit/>
          </a:bodyPr>
          <a:lstStyle/>
          <a:p>
            <a:r>
              <a:rPr lang="en-US" sz="2000" dirty="0">
                <a:ea typeface="+mn-lt"/>
                <a:cs typeface="+mn-lt"/>
              </a:rPr>
              <a:t>HTML, CSS, </a:t>
            </a:r>
            <a:r>
              <a:rPr lang="en-US" sz="2000" dirty="0" err="1">
                <a:ea typeface="+mn-lt"/>
                <a:cs typeface="+mn-lt"/>
              </a:rPr>
              <a:t>Javascript</a:t>
            </a:r>
            <a:endParaRPr lang="en-US" sz="2000" dirty="0">
              <a:ea typeface="+mn-lt"/>
              <a:cs typeface="+mn-lt"/>
            </a:endParaRPr>
          </a:p>
          <a:p>
            <a:r>
              <a:rPr lang="en-US" sz="2000" dirty="0">
                <a:ea typeface="+mn-lt"/>
                <a:cs typeface="+mn-lt"/>
              </a:rPr>
              <a:t>Backend: Java Hibernate MYSQL</a:t>
            </a:r>
          </a:p>
          <a:p>
            <a:r>
              <a:rPr lang="en-US" sz="2000" dirty="0">
                <a:ea typeface="+mn-lt"/>
                <a:cs typeface="+mn-lt"/>
              </a:rPr>
              <a:t>Spring Boot</a:t>
            </a:r>
          </a:p>
          <a:p>
            <a:endParaRPr lang="en-US" sz="1700" dirty="0">
              <a:cs typeface="Calibri"/>
            </a:endParaRPr>
          </a:p>
          <a:p>
            <a:pPr marL="0" indent="0">
              <a:buNone/>
            </a:pPr>
            <a:r>
              <a:rPr lang="en-US" sz="2400" dirty="0">
                <a:cs typeface="Calibri"/>
              </a:rPr>
              <a:t>Tools  Used:-</a:t>
            </a:r>
            <a:endParaRPr lang="en-US" sz="1700" dirty="0">
              <a:cs typeface="Calibri"/>
            </a:endParaRPr>
          </a:p>
          <a:p>
            <a:r>
              <a:rPr lang="en-US" sz="1800" dirty="0">
                <a:cs typeface="Calibri" panose="020F0502020204030204"/>
              </a:rPr>
              <a:t>MYSQL Workbench</a:t>
            </a:r>
          </a:p>
          <a:p>
            <a:r>
              <a:rPr lang="en-US" sz="1800" dirty="0">
                <a:cs typeface="Calibri" panose="020F0502020204030204"/>
              </a:rPr>
              <a:t>STS</a:t>
            </a:r>
          </a:p>
        </p:txBody>
      </p:sp>
    </p:spTree>
    <p:extLst>
      <p:ext uri="{BB962C8B-B14F-4D97-AF65-F5344CB8AC3E}">
        <p14:creationId xmlns:p14="http://schemas.microsoft.com/office/powerpoint/2010/main" val="2274201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A picture containing sky, outdoor, transport, platform&#10;&#10;Description automatically generated">
            <a:extLst>
              <a:ext uri="{FF2B5EF4-FFF2-40B4-BE49-F238E27FC236}">
                <a16:creationId xmlns:a16="http://schemas.microsoft.com/office/drawing/2014/main" id="{1851D299-A4B1-EA05-043D-1AD0DDA320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9091" r="18691" b="-2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A93585-BE27-E616-5CB7-EC76F6B56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356156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dirty="0">
                <a:cs typeface="Calibri Light"/>
              </a:rPr>
              <a:t>Key Advantages:-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0286486-CC24-405F-9681-639672111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444884"/>
            <a:ext cx="4437388" cy="34804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>
                <a:ea typeface="+mn-lt"/>
                <a:cs typeface="+mn-lt"/>
              </a:rPr>
              <a:t>Easier Access.</a:t>
            </a:r>
          </a:p>
          <a:p>
            <a:r>
              <a:rPr lang="en-US" sz="2000" dirty="0">
                <a:ea typeface="+mn-lt"/>
                <a:cs typeface="+mn-lt"/>
              </a:rPr>
              <a:t>Provide accurate information to the user for taking necessary decisions. </a:t>
            </a:r>
          </a:p>
          <a:p>
            <a:r>
              <a:rPr lang="en-US" sz="2000" dirty="0">
                <a:ea typeface="+mn-lt"/>
                <a:cs typeface="+mn-lt"/>
              </a:rPr>
              <a:t>The options used can be easily accessed, used and realized.</a:t>
            </a:r>
          </a:p>
          <a:p>
            <a:r>
              <a:rPr lang="en-US" sz="2000" dirty="0">
                <a:ea typeface="+mn-lt"/>
                <a:cs typeface="+mn-lt"/>
              </a:rPr>
              <a:t>Efficiency - Information can be collected, processed and communicated more quickly and efficiently. Systems ensure that right information reaches the right person at the right time.</a:t>
            </a:r>
            <a:endParaRPr lang="en-US" sz="2000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85EAFF-F245-617B-507E-4C49DC1E4C97}"/>
              </a:ext>
            </a:extLst>
          </p:cNvPr>
          <p:cNvSpPr txBox="1"/>
          <p:nvPr/>
        </p:nvSpPr>
        <p:spPr>
          <a:xfrm>
            <a:off x="9718246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86E130-CC3F-17A8-BED7-A22ACF9D8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43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7F0E5FF-ACC9-E9A0-EEC3-0D1DE87D0A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9091" r="24448" b="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A9A8BC-AC56-A219-2775-8B19D80B0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2317914"/>
            <a:ext cx="4023360" cy="11677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cs typeface="Calibri Light"/>
              </a:rPr>
              <a:t>Demonstration</a:t>
            </a:r>
            <a:endParaRPr lang="en-US" sz="4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5A527-7020-0211-E83F-F3D4BCA997FF}"/>
              </a:ext>
            </a:extLst>
          </p:cNvPr>
          <p:cNvSpPr txBox="1"/>
          <p:nvPr/>
        </p:nvSpPr>
        <p:spPr>
          <a:xfrm>
            <a:off x="9857708" y="6657945"/>
            <a:ext cx="2334292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20" name="Picture 20" descr="A picture containing text, stationary, writing implement, pen&#10;&#10;Description automatically generated">
            <a:extLst>
              <a:ext uri="{FF2B5EF4-FFF2-40B4-BE49-F238E27FC236}">
                <a16:creationId xmlns:a16="http://schemas.microsoft.com/office/drawing/2014/main" id="{77D4A2E3-B658-D7F5-7135-D54AB21E34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177159" y="4822304"/>
            <a:ext cx="2743200" cy="183794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710E927C-B143-8A0F-CAF7-AD6788122B67}"/>
                  </a:ext>
                </a:extLst>
              </p14:cNvPr>
              <p14:cNvContentPartPr/>
              <p14:nvPr/>
            </p14:nvContentPartPr>
            <p14:xfrm>
              <a:off x="7889875" y="4746625"/>
              <a:ext cx="19049" cy="19049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710E927C-B143-8A0F-CAF7-AD6788122B6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937425" y="3794175"/>
                <a:ext cx="1904900" cy="1904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59D2E466-C627-E5F6-398B-E0A4CA040B49}"/>
                  </a:ext>
                </a:extLst>
              </p14:cNvPr>
              <p14:cNvContentPartPr/>
              <p14:nvPr/>
            </p14:nvContentPartPr>
            <p14:xfrm>
              <a:off x="6056585" y="3468413"/>
              <a:ext cx="9525" cy="9525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59D2E466-C627-E5F6-398B-E0A4CA040B4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80335" y="3001688"/>
                <a:ext cx="952500" cy="952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3142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5AD7B19-118E-155D-867F-B2B7C9C35E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30" r="13808" b="766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13705A-C43C-2474-1FD1-8AF8FB76D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583219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200" dirty="0">
                <a:cs typeface="Calibri Light"/>
              </a:rPr>
              <a:t>Team Members:-</a:t>
            </a:r>
            <a:endParaRPr lang="en-US" sz="3200">
              <a:cs typeface="Calibri Ligh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27137AA-10B0-6FA8-D266-BCFDC5FCB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342900" indent="-342900">
              <a:buAutoNum type="arabicPeriod"/>
            </a:pPr>
            <a:r>
              <a:rPr lang="en-US" sz="2400" dirty="0">
                <a:cs typeface="Calibri" panose="020F0502020204030204"/>
              </a:rPr>
              <a:t>Nikita </a:t>
            </a:r>
            <a:r>
              <a:rPr lang="en-US" sz="2400" dirty="0" err="1">
                <a:cs typeface="Calibri" panose="020F0502020204030204"/>
              </a:rPr>
              <a:t>Japade</a:t>
            </a:r>
            <a:endParaRPr lang="en-US" sz="2400" dirty="0">
              <a:cs typeface="Calibri" panose="020F0502020204030204"/>
            </a:endParaRPr>
          </a:p>
          <a:p>
            <a:pPr marL="342900" indent="-342900">
              <a:buAutoNum type="arabicPeriod"/>
            </a:pPr>
            <a:r>
              <a:rPr lang="en-US" sz="2400" dirty="0">
                <a:cs typeface="Calibri" panose="020F0502020204030204"/>
              </a:rPr>
              <a:t>Poojashree Srinivas</a:t>
            </a:r>
          </a:p>
          <a:p>
            <a:pPr marL="342900" indent="-342900">
              <a:buAutoNum type="arabicPeriod"/>
            </a:pPr>
            <a:r>
              <a:rPr lang="en-US" sz="2400" dirty="0">
                <a:cs typeface="Calibri" panose="020F0502020204030204"/>
              </a:rPr>
              <a:t>Ravikiran G R </a:t>
            </a:r>
          </a:p>
          <a:p>
            <a:pPr marL="342900" indent="-342900">
              <a:buAutoNum type="arabicPeriod"/>
            </a:pPr>
            <a:r>
              <a:rPr lang="en-US" sz="2400" dirty="0">
                <a:cs typeface="Calibri" panose="020F0502020204030204"/>
              </a:rPr>
              <a:t>Shubha Vijaykumar</a:t>
            </a:r>
          </a:p>
          <a:p>
            <a:pPr marL="342900" indent="-342900">
              <a:buAutoNum type="arabicPeriod"/>
            </a:pPr>
            <a:r>
              <a:rPr lang="en-US" sz="2400" dirty="0">
                <a:cs typeface="Calibri" panose="020F0502020204030204"/>
              </a:rPr>
              <a:t>Tanmay Upadhyay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653E30-CFCB-E55B-785C-7CF95B36820E}"/>
              </a:ext>
            </a:extLst>
          </p:cNvPr>
          <p:cNvSpPr txBox="1"/>
          <p:nvPr/>
        </p:nvSpPr>
        <p:spPr>
          <a:xfrm>
            <a:off x="9870532" y="6657945"/>
            <a:ext cx="23214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EE25AA-F6D0-3D2F-5815-C8237870C785}"/>
              </a:ext>
            </a:extLst>
          </p:cNvPr>
          <p:cNvSpPr txBox="1"/>
          <p:nvPr/>
        </p:nvSpPr>
        <p:spPr>
          <a:xfrm>
            <a:off x="1072551" y="5687683"/>
            <a:ext cx="27432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8897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9" descr="Busy train station">
            <a:extLst>
              <a:ext uri="{FF2B5EF4-FFF2-40B4-BE49-F238E27FC236}">
                <a16:creationId xmlns:a16="http://schemas.microsoft.com/office/drawing/2014/main" id="{5A2D5A12-9A78-FDD3-605D-E039549371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89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742F32-74FD-E4EE-242A-7942052AC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4099502" cy="546644"/>
          </a:xfrm>
        </p:spPr>
        <p:txBody>
          <a:bodyPr anchor="b">
            <a:noAutofit/>
          </a:bodyPr>
          <a:lstStyle/>
          <a:p>
            <a:r>
              <a:rPr lang="en-US" sz="3200" dirty="0">
                <a:cs typeface="Calibri Light"/>
              </a:rPr>
              <a:t>Problem Statement -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CB9EEB7F-78F7-2A37-45B5-F271DB087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542491" cy="320725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TO CREATE A METRO TICKET BOOKING SYSTEM THAT ALLOWS:-</a:t>
            </a:r>
          </a:p>
          <a:p>
            <a:pPr marL="0" indent="0">
              <a:buNone/>
            </a:pPr>
            <a:r>
              <a:rPr lang="en-US" sz="2400" dirty="0">
                <a:ea typeface="Calibri"/>
                <a:cs typeface="Calibri"/>
              </a:rPr>
              <a:t>1. Users to book Train tickets online.</a:t>
            </a:r>
          </a:p>
          <a:p>
            <a:pPr marL="0" indent="0">
              <a:buNone/>
            </a:pPr>
            <a:r>
              <a:rPr lang="en-US" sz="2400" dirty="0">
                <a:ea typeface="Calibri"/>
                <a:cs typeface="Calibri"/>
              </a:rPr>
              <a:t>2. </a:t>
            </a:r>
            <a:r>
              <a:rPr lang="en-US" sz="2400" dirty="0">
                <a:ea typeface="+mn-lt"/>
                <a:cs typeface="+mn-lt"/>
              </a:rPr>
              <a:t>User can also view the fair details and the route map.</a:t>
            </a:r>
          </a:p>
          <a:p>
            <a:pPr marL="0" indent="0">
              <a:buNone/>
            </a:pPr>
            <a:r>
              <a:rPr lang="en-US" sz="2400" dirty="0">
                <a:ea typeface="Calibri"/>
                <a:cs typeface="Calibri"/>
              </a:rPr>
              <a:t>3.</a:t>
            </a:r>
            <a:r>
              <a:rPr lang="en-US" sz="2400" dirty="0">
                <a:ea typeface="+mn-lt"/>
                <a:cs typeface="+mn-lt"/>
              </a:rPr>
              <a:t>An admin login page where admin can add trains, routes.</a:t>
            </a:r>
            <a:endParaRPr lang="en-US" sz="24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92735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rain, transport, platform, station&#10;&#10;Description automatically generated">
            <a:extLst>
              <a:ext uri="{FF2B5EF4-FFF2-40B4-BE49-F238E27FC236}">
                <a16:creationId xmlns:a16="http://schemas.microsoft.com/office/drawing/2014/main" id="{AD235C78-FC54-BBDB-6ABA-2EF0921AA9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828" t="3041" r="2122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9" name="Rectangle 13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8F106-32C9-4776-682C-201A78AD6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03" y="773101"/>
            <a:ext cx="4631464" cy="894674"/>
          </a:xfrm>
        </p:spPr>
        <p:txBody>
          <a:bodyPr anchor="b">
            <a:normAutofit/>
          </a:bodyPr>
          <a:lstStyle/>
          <a:p>
            <a:r>
              <a:rPr lang="en-US" sz="3200" dirty="0">
                <a:cs typeface="Calibri Light"/>
              </a:rPr>
              <a:t>Description:- </a:t>
            </a:r>
            <a:endParaRPr lang="en-US" sz="3200" dirty="0">
              <a:ea typeface="+mj-lt"/>
              <a:cs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37D989A2-3FAF-B57E-7591-6758AFFC2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805250" cy="3552314"/>
          </a:xfrm>
        </p:spPr>
        <p:txBody>
          <a:bodyPr anchor="t">
            <a:normAutofit/>
          </a:bodyPr>
          <a:lstStyle/>
          <a:p>
            <a:r>
              <a:rPr lang="en-US" sz="2400" dirty="0">
                <a:ea typeface="+mn-lt"/>
                <a:cs typeface="+mn-lt"/>
              </a:rPr>
              <a:t>It is going to provide a metro train ticket reservation system to public.</a:t>
            </a:r>
          </a:p>
          <a:p>
            <a:r>
              <a:rPr lang="en-US" sz="2400" dirty="0">
                <a:ea typeface="+mn-lt"/>
                <a:cs typeface="+mn-lt"/>
              </a:rPr>
              <a:t>This is a service which will provide all information about the metro rail and it’s routes, fairs to public.</a:t>
            </a:r>
          </a:p>
          <a:p>
            <a:r>
              <a:rPr lang="en-US" sz="2400" dirty="0">
                <a:ea typeface="Calibri"/>
                <a:cs typeface="Calibri"/>
              </a:rPr>
              <a:t>After login with verified credentials user can easily able to book a metro ticket.</a:t>
            </a:r>
          </a:p>
          <a:p>
            <a:endParaRPr lang="en-US" sz="2000" dirty="0"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8FC824-B4B3-F62C-673D-721BBBE50633}"/>
              </a:ext>
            </a:extLst>
          </p:cNvPr>
          <p:cNvSpPr txBox="1"/>
          <p:nvPr/>
        </p:nvSpPr>
        <p:spPr>
          <a:xfrm>
            <a:off x="9870532" y="6657945"/>
            <a:ext cx="23214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539166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02025F-DE58-EA83-11D3-CE80385EE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7157" y="-2019998"/>
            <a:ext cx="7451678" cy="28437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cs typeface="Calibri Light"/>
              </a:rPr>
              <a:t>Landing Page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EA5A2574-36D7-529C-6942-97B4CE188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684" y="1242439"/>
            <a:ext cx="8451010" cy="435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908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02025F-DE58-EA83-11D3-CE80385EE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7157" y="-2019998"/>
            <a:ext cx="7451678" cy="28437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cs typeface="Calibri Light"/>
              </a:rPr>
              <a:t>Login Page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A picture containing text, parked&#10;&#10;Description automatically generated">
            <a:extLst>
              <a:ext uri="{FF2B5EF4-FFF2-40B4-BE49-F238E27FC236}">
                <a16:creationId xmlns:a16="http://schemas.microsoft.com/office/drawing/2014/main" id="{69DFCD7A-A438-57DB-9916-B1EAC304B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262" y="1331066"/>
            <a:ext cx="8326820" cy="447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821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BC2FBA-4FDD-541A-8ECE-8CA372052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4025" y="-2019998"/>
            <a:ext cx="7451678" cy="28437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 err="1">
                <a:solidFill>
                  <a:schemeClr val="bg1"/>
                </a:solidFill>
                <a:cs typeface="Calibri Light"/>
              </a:rPr>
              <a:t>SignUp</a:t>
            </a:r>
            <a:r>
              <a:rPr lang="en-US" sz="5400" dirty="0">
                <a:solidFill>
                  <a:schemeClr val="bg1"/>
                </a:solidFill>
                <a:cs typeface="Calibri Light"/>
              </a:rPr>
              <a:t> Page</a:t>
            </a:r>
            <a:endParaRPr lang="en-US" dirty="0">
              <a:solidFill>
                <a:schemeClr val="bg1"/>
              </a:solidFill>
              <a:ea typeface="+mj-ea"/>
              <a:cs typeface="+mj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03EA3BF-5C21-79AE-C474-9BB5F7832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929" y="1081014"/>
            <a:ext cx="8537274" cy="46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077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BC2FBA-4FDD-541A-8ECE-8CA372052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4025" y="-2019998"/>
            <a:ext cx="7451678" cy="28437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cs typeface="Calibri Light"/>
              </a:rPr>
              <a:t>Admin Page</a:t>
            </a:r>
            <a:endParaRPr lang="en-US" dirty="0">
              <a:solidFill>
                <a:schemeClr val="bg1"/>
              </a:solidFill>
              <a:ea typeface="+mj-ea"/>
              <a:cs typeface="+mj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ACC1DAB9-3484-BD35-34DF-E644E71F3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393" y="1123396"/>
            <a:ext cx="8353097" cy="466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7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BC2FBA-4FDD-541A-8ECE-8CA372052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4025" y="-2019998"/>
            <a:ext cx="7451678" cy="28437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cs typeface="Calibri Light"/>
              </a:rPr>
              <a:t>View Routes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88E159B6-AAC9-CCC6-4298-9B28B4390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13" y="1062375"/>
            <a:ext cx="8339959" cy="478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43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Metro  Ticket Booking Project</vt:lpstr>
      <vt:lpstr>Team Members:-</vt:lpstr>
      <vt:lpstr>Problem Statement -</vt:lpstr>
      <vt:lpstr>Description:- </vt:lpstr>
      <vt:lpstr>Landing Page</vt:lpstr>
      <vt:lpstr>Login Page</vt:lpstr>
      <vt:lpstr>SignUp Page</vt:lpstr>
      <vt:lpstr>Admin Page</vt:lpstr>
      <vt:lpstr>View Routes</vt:lpstr>
      <vt:lpstr>Technology Used:- </vt:lpstr>
      <vt:lpstr>Key Advantages:-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398</cp:revision>
  <dcterms:created xsi:type="dcterms:W3CDTF">2022-04-28T09:15:56Z</dcterms:created>
  <dcterms:modified xsi:type="dcterms:W3CDTF">2022-05-10T08:15:08Z</dcterms:modified>
</cp:coreProperties>
</file>

<file path=docProps/thumbnail.jpeg>
</file>